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87" r:id="rId17"/>
    <p:sldId id="28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5970"/>
  </p:normalViewPr>
  <p:slideViewPr>
    <p:cSldViewPr snapToGrid="0">
      <p:cViewPr varScale="1">
        <p:scale>
          <a:sx n="90" d="100"/>
          <a:sy n="90" d="100"/>
        </p:scale>
        <p:origin x="22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8765D-9845-5B45-8B4E-F43724D9A131}" type="datetimeFigureOut">
              <a:rPr lang="en-JP" smtClean="0"/>
              <a:t>2023/09/06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490CA-42D9-C248-AEEE-5E07E4177E5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471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9975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8106-A31F-F6EB-7D47-6B52990FC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FBCAD-4163-9129-2AF2-643C57AA7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B09A8-2E14-E366-E763-9CD923A1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AC082-0B3D-EF45-C676-D467B01E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5698-2761-E50F-7D33-CA6358D1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5854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BBB-A023-0FE6-CC8B-E2A542D7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EDBA3-7DF4-6052-0C58-1A71304C4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8EA30-33DD-B8DF-FC13-97057CAF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B792-22B9-CB39-2ED7-458694E5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9DF48-D89D-8283-3E8F-C9FE5425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1588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73297-6FE5-B673-4080-D8D543D3D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28DBF-310E-0977-3640-FF3A6DCC8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424E8-1A65-076F-FCB6-4E4D8D9D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04DC9-628D-FE95-AF8D-846AC636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39FB-6E56-CD69-F67E-7B2A28C2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477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2FA6-A5C7-09E2-BAB2-8DE21E3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7B88B-CFC0-5458-7D53-D2EDDC97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E3D5-917B-BFA2-002E-4B1EB766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6F04-0AF7-5443-BE53-E00296FC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74CFA-D3C7-6FE8-61A8-10B90CDC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7969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4012-1EE7-8CBC-5DF6-43E40473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DFB7-2172-D41F-0D0A-48B14FCBB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3CE6A-70C2-3B35-B93A-888780E6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26E50-36F7-6E05-1A56-826C8376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0373B-A15A-D5C9-7E8F-F9D6F55F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6812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7F6C-E34E-080F-AEC7-A1D11B81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7BD2-0074-A22D-0CC0-8A4286462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EDACA-B24B-DCF7-FA09-1EA1CE32D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3710-00B5-DD34-FF79-34546720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B3118-60F3-0D1C-47B7-2B588130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CE92-0BE3-60C2-A6E6-666270C1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655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76CE-82D1-91B2-813B-DE6A5B62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87CAF-E926-3876-1E39-80C00F270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AB38D-9C16-012E-ABD5-E2B170F7D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6C052-4AD2-CB7D-E3E2-9CDEC703E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11757-BD04-237D-8605-B03572892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4B04F-1189-5EAC-F000-B4FD397B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3B364-4860-1D13-4FC8-3AA6D4B9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E0F36-03B8-E5B4-28BE-42926C54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743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D465-B485-6731-C927-4F02FD6B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21F2B-F1A9-0229-7379-D0C176B5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BD0AD-A3F9-3019-C1D4-8E6B36DA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CD4F-E983-A6F4-B502-603B2FF0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168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72B33-E548-1699-A324-05DF4956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9218D-BAAB-1286-7E95-EFD5B004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98F88-E633-E4FA-5790-31D98712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0557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764A-708D-90D5-21D1-8589AFFE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C8C1-C5A1-6DAB-D559-A1E3A28E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74C1E-6CC2-1D33-5413-20DD5A2A1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96B92-A75D-F22E-48A1-A5E32024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34DD1-E83F-19FC-0BF6-986E3951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F745C-EFF0-E70F-AD08-C91AEB26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5705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F14C-0B44-8206-6EA8-7608DCE4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5449D-9743-72F3-F52B-5E036C9CB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10BB1-506D-B762-371F-D1693ED5F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FE02E-1B4B-4CC7-F9E3-27A95A2D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5D3C9-2D20-23B5-D3C7-06DBE56A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91F7-1441-2363-15FD-33461A8B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7975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6EAA3-91D2-3D8A-0662-40215DE0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818EC-06E7-9E85-776D-60DBA5DC8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8B33-38DD-A83D-4366-99C69C10E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8B970-8473-9E41-AF86-475FAD931933}" type="datetimeFigureOut">
              <a:rPr lang="en-JP" smtClean="0"/>
              <a:t>2023/09/05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7AC12-8539-010B-1627-E64836B97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F6CE7-CEF6-B715-FAD5-45561E60D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48BD2-87EC-9C44-A48E-FA4F425C69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8057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close-up of a postcard&#10;&#10;Description automatically generated">
            <a:extLst>
              <a:ext uri="{FF2B5EF4-FFF2-40B4-BE49-F238E27FC236}">
                <a16:creationId xmlns:a16="http://schemas.microsoft.com/office/drawing/2014/main" id="{357A8954-2700-8F12-6888-CDC264BC1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5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086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1965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020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1666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2288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5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6121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5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9239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  <p:pic>
        <p:nvPicPr>
          <p:cNvPr id="3" name="Screen Recording 2023-06-21 at 15.46.51">
            <a:hlinkClick r:id="" action="ppaction://media"/>
            <a:extLst>
              <a:ext uri="{FF2B5EF4-FFF2-40B4-BE49-F238E27FC236}">
                <a16:creationId xmlns:a16="http://schemas.microsoft.com/office/drawing/2014/main" id="{0B45394D-DFC5-787B-F1A8-2CAE2B5CA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6581" y="940909"/>
            <a:ext cx="8386764" cy="52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7644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414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 on it&#10;&#10;Description automatically generated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0" y="0"/>
            <a:ext cx="9693286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75226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294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2980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547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1477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8056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27701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6792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51421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07836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6841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87915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688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6610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29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690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856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751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9897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1123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815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0FBE-64EE-209F-A80E-FAB11CFA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9200" y="2112"/>
            <a:ext cx="9693286" cy="6853775"/>
          </a:xfrm>
          <a:prstGeom prst="rect">
            <a:avLst/>
          </a:prstGeom>
          <a:solidFill>
            <a:schemeClr val="tx1">
              <a:alpha val="9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614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</Words>
  <Application>Microsoft Macintosh PowerPoint</Application>
  <PresentationFormat>Widescreen</PresentationFormat>
  <Paragraphs>1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Mucciconi, Matteo</dc:creator>
  <cp:lastModifiedBy>Mucciconi, Matteo</cp:lastModifiedBy>
  <cp:revision>2</cp:revision>
  <dcterms:created xsi:type="dcterms:W3CDTF">2023-09-05T12:58:09Z</dcterms:created>
  <dcterms:modified xsi:type="dcterms:W3CDTF">2023-09-06T09:40:18Z</dcterms:modified>
</cp:coreProperties>
</file>